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42" r:id="rId1"/>
  </p:sldMasterIdLst>
  <p:sldIdLst>
    <p:sldId id="256" r:id="rId2"/>
    <p:sldId id="259" r:id="rId3"/>
    <p:sldId id="260" r:id="rId4"/>
    <p:sldId id="261" r:id="rId5"/>
    <p:sldId id="262" r:id="rId6"/>
    <p:sldId id="263" r:id="rId7"/>
    <p:sldId id="264" r:id="rId8"/>
    <p:sldId id="265" r:id="rId9"/>
    <p:sldId id="266" r:id="rId10"/>
    <p:sldId id="267" r:id="rId11"/>
    <p:sldId id="270" r:id="rId12"/>
    <p:sldId id="268" r:id="rId13"/>
    <p:sldId id="271"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28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1CE42B77-4282-45D3-AE4D-79B4E57CA654}" type="datetimeFigureOut">
              <a:rPr lang="en-IN" smtClean="0"/>
              <a:t>04-11-2023</a:t>
            </a:fld>
            <a:endParaRPr lang="en-IN"/>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IN"/>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52D09A0A-FD72-4B11-B182-C6BEEDF28ACF}" type="slidenum">
              <a:rPr lang="en-IN" smtClean="0"/>
              <a:t>‹#›</a:t>
            </a:fld>
            <a:endParaRPr lang="en-IN"/>
          </a:p>
        </p:txBody>
      </p:sp>
    </p:spTree>
    <p:extLst>
      <p:ext uri="{BB962C8B-B14F-4D97-AF65-F5344CB8AC3E}">
        <p14:creationId xmlns:p14="http://schemas.microsoft.com/office/powerpoint/2010/main" val="1396371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E42B77-4282-45D3-AE4D-79B4E57CA654}" type="datetimeFigureOut">
              <a:rPr lang="en-IN" smtClean="0"/>
              <a:t>04-11-2023</a:t>
            </a:fld>
            <a:endParaRPr lang="en-IN"/>
          </a:p>
        </p:txBody>
      </p:sp>
      <p:sp>
        <p:nvSpPr>
          <p:cNvPr id="6" name="Footer Placeholder 5"/>
          <p:cNvSpPr>
            <a:spLocks noGrp="1"/>
          </p:cNvSpPr>
          <p:nvPr>
            <p:ph type="ftr" sz="quarter" idx="11"/>
          </p:nvPr>
        </p:nvSpPr>
        <p:spPr/>
        <p:txBody>
          <a:bodyPr/>
          <a:lstStyle/>
          <a:p>
            <a:endParaRPr lang="en-IN"/>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2D09A0A-FD72-4B11-B182-C6BEEDF28ACF}" type="slidenum">
              <a:rPr lang="en-IN" smtClean="0"/>
              <a:t>‹#›</a:t>
            </a:fld>
            <a:endParaRPr lang="en-IN"/>
          </a:p>
        </p:txBody>
      </p:sp>
    </p:spTree>
    <p:extLst>
      <p:ext uri="{BB962C8B-B14F-4D97-AF65-F5344CB8AC3E}">
        <p14:creationId xmlns:p14="http://schemas.microsoft.com/office/powerpoint/2010/main" val="376055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CE42B77-4282-45D3-AE4D-79B4E57CA654}" type="datetimeFigureOut">
              <a:rPr lang="en-IN" smtClean="0"/>
              <a:t>04-11-2023</a:t>
            </a:fld>
            <a:endParaRPr lang="en-IN"/>
          </a:p>
        </p:txBody>
      </p:sp>
      <p:sp>
        <p:nvSpPr>
          <p:cNvPr id="5" name="Footer Placeholder 4"/>
          <p:cNvSpPr>
            <a:spLocks noGrp="1"/>
          </p:cNvSpPr>
          <p:nvPr>
            <p:ph type="ftr" sz="quarter" idx="11"/>
          </p:nvPr>
        </p:nvSpPr>
        <p:spPr/>
        <p:txBody>
          <a:body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2D09A0A-FD72-4B11-B182-C6BEEDF28ACF}" type="slidenum">
              <a:rPr lang="en-IN" smtClean="0"/>
              <a:t>‹#›</a:t>
            </a:fld>
            <a:endParaRPr lang="en-IN"/>
          </a:p>
        </p:txBody>
      </p:sp>
    </p:spTree>
    <p:extLst>
      <p:ext uri="{BB962C8B-B14F-4D97-AF65-F5344CB8AC3E}">
        <p14:creationId xmlns:p14="http://schemas.microsoft.com/office/powerpoint/2010/main" val="548701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Click to 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CE42B77-4282-45D3-AE4D-79B4E57CA654}" type="datetimeFigureOut">
              <a:rPr lang="en-IN" smtClean="0"/>
              <a:t>04-11-2023</a:t>
            </a:fld>
            <a:endParaRPr lang="en-IN"/>
          </a:p>
        </p:txBody>
      </p:sp>
      <p:sp>
        <p:nvSpPr>
          <p:cNvPr id="5" name="Footer Placeholder 4"/>
          <p:cNvSpPr>
            <a:spLocks noGrp="1"/>
          </p:cNvSpPr>
          <p:nvPr>
            <p:ph type="ftr" sz="quarter" idx="11"/>
          </p:nvPr>
        </p:nvSpPr>
        <p:spPr/>
        <p:txBody>
          <a:bodyPr/>
          <a:lstStyle/>
          <a:p>
            <a:endParaRPr lang="en-IN"/>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2D09A0A-FD72-4B11-B182-C6BEEDF28ACF}" type="slidenum">
              <a:rPr lang="en-IN" smtClean="0"/>
              <a:t>‹#›</a:t>
            </a:fld>
            <a:endParaRPr lang="en-IN"/>
          </a:p>
        </p:txBody>
      </p:sp>
    </p:spTree>
    <p:extLst>
      <p:ext uri="{BB962C8B-B14F-4D97-AF65-F5344CB8AC3E}">
        <p14:creationId xmlns:p14="http://schemas.microsoft.com/office/powerpoint/2010/main" val="7619613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E42B77-4282-45D3-AE4D-79B4E57CA654}" type="datetimeFigureOut">
              <a:rPr lang="en-IN" smtClean="0"/>
              <a:t>04-11-2023</a:t>
            </a:fld>
            <a:endParaRPr lang="en-IN"/>
          </a:p>
        </p:txBody>
      </p:sp>
      <p:sp>
        <p:nvSpPr>
          <p:cNvPr id="5" name="Footer Placeholder 4"/>
          <p:cNvSpPr>
            <a:spLocks noGrp="1"/>
          </p:cNvSpPr>
          <p:nvPr>
            <p:ph type="ftr" sz="quarter" idx="11"/>
          </p:nvPr>
        </p:nvSpPr>
        <p:spPr/>
        <p:txBody>
          <a:bodyPr/>
          <a:lstStyle/>
          <a:p>
            <a:endParaRPr lang="en-IN"/>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2D09A0A-FD72-4B11-B182-C6BEEDF28ACF}" type="slidenum">
              <a:rPr lang="en-IN" smtClean="0"/>
              <a:t>‹#›</a:t>
            </a:fld>
            <a:endParaRPr lang="en-IN"/>
          </a:p>
        </p:txBody>
      </p:sp>
    </p:spTree>
    <p:extLst>
      <p:ext uri="{BB962C8B-B14F-4D97-AF65-F5344CB8AC3E}">
        <p14:creationId xmlns:p14="http://schemas.microsoft.com/office/powerpoint/2010/main" val="1490606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CE42B77-4282-45D3-AE4D-79B4E57CA654}" type="datetimeFigureOut">
              <a:rPr lang="en-IN" smtClean="0"/>
              <a:t>04-11-2023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2D09A0A-FD72-4B11-B182-C6BEEDF28ACF}" type="slidenum">
              <a:rPr lang="en-IN" smtClean="0"/>
              <a:t>‹#›</a:t>
            </a:fld>
            <a:endParaRPr lang="en-IN"/>
          </a:p>
        </p:txBody>
      </p:sp>
    </p:spTree>
    <p:extLst>
      <p:ext uri="{BB962C8B-B14F-4D97-AF65-F5344CB8AC3E}">
        <p14:creationId xmlns:p14="http://schemas.microsoft.com/office/powerpoint/2010/main" val="1464397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CE42B77-4282-45D3-AE4D-79B4E57CA654}" type="datetimeFigureOut">
              <a:rPr lang="en-IN" smtClean="0"/>
              <a:t>04-11-2023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2D09A0A-FD72-4B11-B182-C6BEEDF28ACF}" type="slidenum">
              <a:rPr lang="en-IN" smtClean="0"/>
              <a:t>‹#›</a:t>
            </a:fld>
            <a:endParaRPr lang="en-IN"/>
          </a:p>
        </p:txBody>
      </p:sp>
    </p:spTree>
    <p:extLst>
      <p:ext uri="{BB962C8B-B14F-4D97-AF65-F5344CB8AC3E}">
        <p14:creationId xmlns:p14="http://schemas.microsoft.com/office/powerpoint/2010/main" val="616484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E42B77-4282-45D3-AE4D-79B4E57CA654}" type="datetimeFigureOut">
              <a:rPr lang="en-IN" smtClean="0"/>
              <a:t>04-11-2023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D09A0A-FD72-4B11-B182-C6BEEDF28ACF}" type="slidenum">
              <a:rPr lang="en-IN" smtClean="0"/>
              <a:t>‹#›</a:t>
            </a:fld>
            <a:endParaRPr lang="en-IN"/>
          </a:p>
        </p:txBody>
      </p:sp>
    </p:spTree>
    <p:extLst>
      <p:ext uri="{BB962C8B-B14F-4D97-AF65-F5344CB8AC3E}">
        <p14:creationId xmlns:p14="http://schemas.microsoft.com/office/powerpoint/2010/main" val="16235170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E42B77-4282-45D3-AE4D-79B4E57CA654}" type="datetimeFigureOut">
              <a:rPr lang="en-IN" smtClean="0"/>
              <a:t>04-11-2023</a:t>
            </a:fld>
            <a:endParaRPr lang="en-IN"/>
          </a:p>
        </p:txBody>
      </p:sp>
      <p:sp>
        <p:nvSpPr>
          <p:cNvPr id="5" name="Footer Placeholder 4"/>
          <p:cNvSpPr>
            <a:spLocks noGrp="1"/>
          </p:cNvSpPr>
          <p:nvPr>
            <p:ph type="ftr" sz="quarter" idx="11"/>
          </p:nvPr>
        </p:nvSpPr>
        <p:spPr/>
        <p:txBody>
          <a:bodyPr/>
          <a:lstStyle/>
          <a:p>
            <a:endParaRPr lang="en-IN"/>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2D09A0A-FD72-4B11-B182-C6BEEDF28ACF}" type="slidenum">
              <a:rPr lang="en-IN" smtClean="0"/>
              <a:t>‹#›</a:t>
            </a:fld>
            <a:endParaRPr lang="en-IN"/>
          </a:p>
        </p:txBody>
      </p:sp>
    </p:spTree>
    <p:extLst>
      <p:ext uri="{BB962C8B-B14F-4D97-AF65-F5344CB8AC3E}">
        <p14:creationId xmlns:p14="http://schemas.microsoft.com/office/powerpoint/2010/main" val="3895104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E42B77-4282-45D3-AE4D-79B4E57CA654}" type="datetimeFigureOut">
              <a:rPr lang="en-IN" smtClean="0"/>
              <a:t>04-11-2023</a:t>
            </a:fld>
            <a:endParaRPr lang="en-IN"/>
          </a:p>
        </p:txBody>
      </p:sp>
      <p:sp>
        <p:nvSpPr>
          <p:cNvPr id="5" name="Footer Placeholder 4"/>
          <p:cNvSpPr>
            <a:spLocks noGrp="1"/>
          </p:cNvSpPr>
          <p:nvPr>
            <p:ph type="ftr" sz="quarter" idx="11"/>
          </p:nvPr>
        </p:nvSpPr>
        <p:spPr/>
        <p:txBody>
          <a:bodyPr/>
          <a:lstStyle>
            <a:lvl1pPr>
              <a:defRPr sz="1000" b="1"/>
            </a:lvl1pPr>
          </a:lstStyle>
          <a:p>
            <a:endParaRPr lang="en-IN"/>
          </a:p>
        </p:txBody>
      </p:sp>
      <p:sp>
        <p:nvSpPr>
          <p:cNvPr id="6" name="Slide Number Placeholder 5"/>
          <p:cNvSpPr>
            <a:spLocks noGrp="1"/>
          </p:cNvSpPr>
          <p:nvPr>
            <p:ph type="sldNum" sz="quarter" idx="12"/>
          </p:nvPr>
        </p:nvSpPr>
        <p:spPr/>
        <p:txBody>
          <a:bodyPr/>
          <a:lstStyle/>
          <a:p>
            <a:fld id="{52D09A0A-FD72-4B11-B182-C6BEEDF28ACF}" type="slidenum">
              <a:rPr lang="en-IN" smtClean="0"/>
              <a:t>‹#›</a:t>
            </a:fld>
            <a:endParaRPr lang="en-IN"/>
          </a:p>
        </p:txBody>
      </p:sp>
    </p:spTree>
    <p:extLst>
      <p:ext uri="{BB962C8B-B14F-4D97-AF65-F5344CB8AC3E}">
        <p14:creationId xmlns:p14="http://schemas.microsoft.com/office/powerpoint/2010/main" val="4017245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E42B77-4282-45D3-AE4D-79B4E57CA654}" type="datetimeFigureOut">
              <a:rPr lang="en-IN" smtClean="0"/>
              <a:t>04-11-2023</a:t>
            </a:fld>
            <a:endParaRPr lang="en-IN"/>
          </a:p>
        </p:txBody>
      </p:sp>
      <p:sp>
        <p:nvSpPr>
          <p:cNvPr id="5" name="Footer Placeholder 4"/>
          <p:cNvSpPr>
            <a:spLocks noGrp="1"/>
          </p:cNvSpPr>
          <p:nvPr>
            <p:ph type="ftr" sz="quarter" idx="11"/>
          </p:nvPr>
        </p:nvSpPr>
        <p:spPr/>
        <p:txBody>
          <a:bodyPr/>
          <a:lstStyle>
            <a:lvl1pPr>
              <a:defRPr sz="1000" b="1"/>
            </a:lvl1pPr>
          </a:lstStyle>
          <a:p>
            <a:endParaRPr lang="en-IN"/>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2D09A0A-FD72-4B11-B182-C6BEEDF28ACF}" type="slidenum">
              <a:rPr lang="en-IN" smtClean="0"/>
              <a:t>‹#›</a:t>
            </a:fld>
            <a:endParaRPr lang="en-IN"/>
          </a:p>
        </p:txBody>
      </p:sp>
    </p:spTree>
    <p:extLst>
      <p:ext uri="{BB962C8B-B14F-4D97-AF65-F5344CB8AC3E}">
        <p14:creationId xmlns:p14="http://schemas.microsoft.com/office/powerpoint/2010/main" val="2454455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E42B77-4282-45D3-AE4D-79B4E57CA654}" type="datetimeFigureOut">
              <a:rPr lang="en-IN" smtClean="0"/>
              <a:t>04-11-2023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2D09A0A-FD72-4B11-B182-C6BEEDF28ACF}" type="slidenum">
              <a:rPr lang="en-IN" smtClean="0"/>
              <a:t>‹#›</a:t>
            </a:fld>
            <a:endParaRPr lang="en-IN"/>
          </a:p>
        </p:txBody>
      </p:sp>
    </p:spTree>
    <p:extLst>
      <p:ext uri="{BB962C8B-B14F-4D97-AF65-F5344CB8AC3E}">
        <p14:creationId xmlns:p14="http://schemas.microsoft.com/office/powerpoint/2010/main" val="3967732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E42B77-4282-45D3-AE4D-79B4E57CA654}" type="datetimeFigureOut">
              <a:rPr lang="en-IN" smtClean="0"/>
              <a:t>04-11-2023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2D09A0A-FD72-4B11-B182-C6BEEDF28ACF}" type="slidenum">
              <a:rPr lang="en-IN" smtClean="0"/>
              <a:t>‹#›</a:t>
            </a:fld>
            <a:endParaRPr lang="en-IN"/>
          </a:p>
        </p:txBody>
      </p:sp>
    </p:spTree>
    <p:extLst>
      <p:ext uri="{BB962C8B-B14F-4D97-AF65-F5344CB8AC3E}">
        <p14:creationId xmlns:p14="http://schemas.microsoft.com/office/powerpoint/2010/main" val="1152610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E42B77-4282-45D3-AE4D-79B4E57CA654}" type="datetimeFigureOut">
              <a:rPr lang="en-IN" smtClean="0"/>
              <a:t>04-11-2023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2D09A0A-FD72-4B11-B182-C6BEEDF28ACF}" type="slidenum">
              <a:rPr lang="en-IN" smtClean="0"/>
              <a:t>‹#›</a:t>
            </a:fld>
            <a:endParaRPr lang="en-IN"/>
          </a:p>
        </p:txBody>
      </p:sp>
    </p:spTree>
    <p:extLst>
      <p:ext uri="{BB962C8B-B14F-4D97-AF65-F5344CB8AC3E}">
        <p14:creationId xmlns:p14="http://schemas.microsoft.com/office/powerpoint/2010/main" val="1128967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E42B77-4282-45D3-AE4D-79B4E57CA654}" type="datetimeFigureOut">
              <a:rPr lang="en-IN" smtClean="0"/>
              <a:t>04-11-2023</a:t>
            </a:fld>
            <a:endParaRPr lang="en-IN"/>
          </a:p>
        </p:txBody>
      </p:sp>
      <p:sp>
        <p:nvSpPr>
          <p:cNvPr id="3" name="Footer Placeholder 2"/>
          <p:cNvSpPr>
            <a:spLocks noGrp="1"/>
          </p:cNvSpPr>
          <p:nvPr>
            <p:ph type="ftr" sz="quarter" idx="11"/>
          </p:nvPr>
        </p:nvSpPr>
        <p:spPr/>
        <p:txBody>
          <a:bodyPr/>
          <a:lstStyle/>
          <a:p>
            <a:endParaRPr lang="en-IN"/>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2D09A0A-FD72-4B11-B182-C6BEEDF28ACF}" type="slidenum">
              <a:rPr lang="en-IN" smtClean="0"/>
              <a:t>‹#›</a:t>
            </a:fld>
            <a:endParaRPr lang="en-IN"/>
          </a:p>
        </p:txBody>
      </p:sp>
    </p:spTree>
    <p:extLst>
      <p:ext uri="{BB962C8B-B14F-4D97-AF65-F5344CB8AC3E}">
        <p14:creationId xmlns:p14="http://schemas.microsoft.com/office/powerpoint/2010/main" val="3090431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E42B77-4282-45D3-AE4D-79B4E57CA654}" type="datetimeFigureOut">
              <a:rPr lang="en-IN" smtClean="0"/>
              <a:t>04-11-2023</a:t>
            </a:fld>
            <a:endParaRPr lang="en-IN"/>
          </a:p>
        </p:txBody>
      </p:sp>
      <p:sp>
        <p:nvSpPr>
          <p:cNvPr id="6" name="Footer Placeholder 5"/>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2D09A0A-FD72-4B11-B182-C6BEEDF28ACF}" type="slidenum">
              <a:rPr lang="en-IN" smtClean="0"/>
              <a:t>‹#›</a:t>
            </a:fld>
            <a:endParaRPr lang="en-IN"/>
          </a:p>
        </p:txBody>
      </p:sp>
    </p:spTree>
    <p:extLst>
      <p:ext uri="{BB962C8B-B14F-4D97-AF65-F5344CB8AC3E}">
        <p14:creationId xmlns:p14="http://schemas.microsoft.com/office/powerpoint/2010/main" val="1036237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E42B77-4282-45D3-AE4D-79B4E57CA654}" type="datetimeFigureOut">
              <a:rPr lang="en-IN" smtClean="0"/>
              <a:t>04-11-2023</a:t>
            </a:fld>
            <a:endParaRPr lang="en-IN"/>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2D09A0A-FD72-4B11-B182-C6BEEDF28ACF}" type="slidenum">
              <a:rPr lang="en-IN" smtClean="0"/>
              <a:t>‹#›</a:t>
            </a:fld>
            <a:endParaRPr lang="en-IN"/>
          </a:p>
        </p:txBody>
      </p:sp>
    </p:spTree>
    <p:extLst>
      <p:ext uri="{BB962C8B-B14F-4D97-AF65-F5344CB8AC3E}">
        <p14:creationId xmlns:p14="http://schemas.microsoft.com/office/powerpoint/2010/main" val="897085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1CE42B77-4282-45D3-AE4D-79B4E57CA654}" type="datetimeFigureOut">
              <a:rPr lang="en-IN" smtClean="0"/>
              <a:t>04-11-2023</a:t>
            </a:fld>
            <a:endParaRPr lang="en-IN"/>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IN"/>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2D09A0A-FD72-4B11-B182-C6BEEDF28ACF}" type="slidenum">
              <a:rPr lang="en-IN" smtClean="0"/>
              <a:t>‹#›</a:t>
            </a:fld>
            <a:endParaRPr lang="en-IN"/>
          </a:p>
        </p:txBody>
      </p:sp>
    </p:spTree>
    <p:extLst>
      <p:ext uri="{BB962C8B-B14F-4D97-AF65-F5344CB8AC3E}">
        <p14:creationId xmlns:p14="http://schemas.microsoft.com/office/powerpoint/2010/main" val="1954360714"/>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7AA70-6279-2DD2-FCD3-05FEBA3A2F21}"/>
              </a:ext>
            </a:extLst>
          </p:cNvPr>
          <p:cNvSpPr>
            <a:spLocks noGrp="1"/>
          </p:cNvSpPr>
          <p:nvPr>
            <p:ph type="ctrTitle"/>
          </p:nvPr>
        </p:nvSpPr>
        <p:spPr>
          <a:xfrm>
            <a:off x="3721848" y="680912"/>
            <a:ext cx="4748304" cy="861421"/>
          </a:xfrm>
        </p:spPr>
        <p:txBody>
          <a:bodyPr>
            <a:normAutofit/>
          </a:bodyPr>
          <a:lstStyle/>
          <a:p>
            <a:pPr algn="ctr"/>
            <a:r>
              <a:rPr lang="en-US" sz="4100" b="1" dirty="0">
                <a:latin typeface="Calibri" panose="020F0502020204030204" pitchFamily="34" charset="0"/>
                <a:ea typeface="Calibri" panose="020F0502020204030204" pitchFamily="34" charset="0"/>
                <a:cs typeface="Calibri" panose="020F0502020204030204" pitchFamily="34" charset="0"/>
              </a:rPr>
              <a:t>Naan </a:t>
            </a:r>
            <a:r>
              <a:rPr lang="en-US" sz="4100" b="1" dirty="0" err="1">
                <a:latin typeface="Calibri" panose="020F0502020204030204" pitchFamily="34" charset="0"/>
                <a:ea typeface="Calibri" panose="020F0502020204030204" pitchFamily="34" charset="0"/>
                <a:cs typeface="Calibri" panose="020F0502020204030204" pitchFamily="34" charset="0"/>
              </a:rPr>
              <a:t>Mudhalvan</a:t>
            </a:r>
            <a:endParaRPr lang="en-IN" sz="41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0AFF44EC-4DCA-97F0-3984-B3114B0A2639}"/>
              </a:ext>
            </a:extLst>
          </p:cNvPr>
          <p:cNvSpPr>
            <a:spLocks noGrp="1"/>
          </p:cNvSpPr>
          <p:nvPr>
            <p:ph type="subTitle" idx="1"/>
          </p:nvPr>
        </p:nvSpPr>
        <p:spPr>
          <a:xfrm>
            <a:off x="3621742" y="1543547"/>
            <a:ext cx="5118846" cy="861420"/>
          </a:xfrm>
        </p:spPr>
        <p:txBody>
          <a:bodyPr>
            <a:normAutofit/>
          </a:bodyPr>
          <a:lstStyle/>
          <a:p>
            <a:pPr algn="ctr"/>
            <a:r>
              <a:rPr lang="en-IN" sz="3000" b="1" spc="65" dirty="0">
                <a:solidFill>
                  <a:schemeClr val="accent1"/>
                </a:solidFill>
                <a:latin typeface="Calibri" panose="020F0502020204030204" pitchFamily="34" charset="0"/>
                <a:ea typeface="Calibri" panose="020F0502020204030204" pitchFamily="34" charset="0"/>
                <a:cs typeface="Calibri" panose="020F0502020204030204" pitchFamily="34" charset="0"/>
              </a:rPr>
              <a:t>Salesforce</a:t>
            </a:r>
            <a:r>
              <a:rPr lang="en-IN" sz="3000" b="1" spc="-200" dirty="0">
                <a:solidFill>
                  <a:schemeClr val="accent1"/>
                </a:solidFill>
                <a:latin typeface="Calibri" panose="020F0502020204030204" pitchFamily="34" charset="0"/>
                <a:ea typeface="Calibri" panose="020F0502020204030204" pitchFamily="34" charset="0"/>
                <a:cs typeface="Calibri" panose="020F0502020204030204" pitchFamily="34" charset="0"/>
              </a:rPr>
              <a:t> Developer </a:t>
            </a:r>
            <a:endParaRPr lang="en-IN" sz="3000"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endParaRPr lang="en-IN" dirty="0"/>
          </a:p>
        </p:txBody>
      </p:sp>
      <p:sp>
        <p:nvSpPr>
          <p:cNvPr id="5" name="TextBox 4">
            <a:extLst>
              <a:ext uri="{FF2B5EF4-FFF2-40B4-BE49-F238E27FC236}">
                <a16:creationId xmlns:a16="http://schemas.microsoft.com/office/drawing/2014/main" id="{C784EFDE-844F-6F09-3829-3E9A26E7A50E}"/>
              </a:ext>
            </a:extLst>
          </p:cNvPr>
          <p:cNvSpPr txBox="1"/>
          <p:nvPr/>
        </p:nvSpPr>
        <p:spPr>
          <a:xfrm>
            <a:off x="2675150" y="2246644"/>
            <a:ext cx="11268636" cy="461665"/>
          </a:xfrm>
          <a:prstGeom prst="rect">
            <a:avLst/>
          </a:prstGeom>
          <a:noFill/>
        </p:spPr>
        <p:txBody>
          <a:bodyPr wrap="square" rtlCol="0">
            <a:spAutoFit/>
          </a:bodyPr>
          <a:lstStyle/>
          <a:p>
            <a:r>
              <a:rPr lang="en-US" sz="2400" dirty="0">
                <a:solidFill>
                  <a:schemeClr val="bg1"/>
                </a:solidFill>
              </a:rPr>
              <a:t>PROJECT TITLE: Workflow Administration Solution</a:t>
            </a:r>
            <a:endParaRPr lang="en-IN" sz="2400" dirty="0">
              <a:solidFill>
                <a:schemeClr val="bg1"/>
              </a:solidFill>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FBD0CEF-7762-F749-53A1-6FC92E5CDAE7}"/>
              </a:ext>
            </a:extLst>
          </p:cNvPr>
          <p:cNvSpPr txBox="1"/>
          <p:nvPr/>
        </p:nvSpPr>
        <p:spPr>
          <a:xfrm>
            <a:off x="624676" y="3340111"/>
            <a:ext cx="4918579" cy="2608406"/>
          </a:xfrm>
          <a:prstGeom prst="rect">
            <a:avLst/>
          </a:prstGeom>
          <a:noFill/>
        </p:spPr>
        <p:txBody>
          <a:bodyPr wrap="square" rtlCol="0">
            <a:spAutoFit/>
          </a:bodyPr>
          <a:lstStyle/>
          <a:p>
            <a:pPr>
              <a:lnSpc>
                <a:spcPct val="150000"/>
              </a:lnSpc>
            </a:pPr>
            <a:r>
              <a:rPr lang="en-US" sz="2300" b="1" u="sng" dirty="0">
                <a:solidFill>
                  <a:schemeClr val="bg1"/>
                </a:solidFill>
                <a:latin typeface="Calibri" panose="020F0502020204030204" pitchFamily="34" charset="0"/>
                <a:ea typeface="Calibri" panose="020F0502020204030204" pitchFamily="34" charset="0"/>
                <a:cs typeface="Calibri" panose="020F0502020204030204" pitchFamily="34" charset="0"/>
              </a:rPr>
              <a:t>TEAM MEMBERS</a:t>
            </a:r>
          </a:p>
          <a:p>
            <a:pPr>
              <a:lnSpc>
                <a:spcPct val="150000"/>
              </a:lnSpc>
            </a:pP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SHRUTHIKA C (611220205034)(TEAM LEAD)</a:t>
            </a:r>
          </a:p>
          <a:p>
            <a:pPr>
              <a:lnSpc>
                <a:spcPct val="150000"/>
              </a:lnSpc>
            </a:pPr>
            <a:r>
              <a:rPr lang="en-IN" b="1" dirty="0">
                <a:solidFill>
                  <a:schemeClr val="bg1"/>
                </a:solidFill>
                <a:latin typeface="Calibri" panose="020F0502020204030204" pitchFamily="34" charset="0"/>
                <a:ea typeface="Calibri" panose="020F0502020204030204" pitchFamily="34" charset="0"/>
                <a:cs typeface="Calibri" panose="020F0502020204030204" pitchFamily="34" charset="0"/>
              </a:rPr>
              <a:t>SURYA PRAKASH A (611220205040) </a:t>
            </a:r>
          </a:p>
          <a:p>
            <a:pPr>
              <a:lnSpc>
                <a:spcPct val="150000"/>
              </a:lnSpc>
            </a:pPr>
            <a:r>
              <a:rPr lang="en-IN" b="1" dirty="0">
                <a:solidFill>
                  <a:schemeClr val="bg1"/>
                </a:solidFill>
                <a:latin typeface="Calibri" panose="020F0502020204030204" pitchFamily="34" charset="0"/>
                <a:ea typeface="Calibri" panose="020F0502020204030204" pitchFamily="34" charset="0"/>
                <a:cs typeface="Calibri" panose="020F0502020204030204" pitchFamily="34" charset="0"/>
              </a:rPr>
              <a:t>SURENDHIRAN K(611220205039)</a:t>
            </a:r>
          </a:p>
          <a:p>
            <a:pPr>
              <a:lnSpc>
                <a:spcPct val="150000"/>
              </a:lnSpc>
            </a:pPr>
            <a:r>
              <a:rPr lang="en-IN" b="1" dirty="0">
                <a:solidFill>
                  <a:schemeClr val="bg1"/>
                </a:solidFill>
                <a:latin typeface="Calibri" panose="020F0502020204030204" pitchFamily="34" charset="0"/>
                <a:ea typeface="Calibri" panose="020F0502020204030204" pitchFamily="34" charset="0"/>
                <a:cs typeface="Calibri" panose="020F0502020204030204" pitchFamily="34" charset="0"/>
              </a:rPr>
              <a:t>GOKULNATH K (611220205302)</a:t>
            </a:r>
          </a:p>
          <a:p>
            <a:endParaRPr lang="en-US"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69C3345-C8F5-E9D7-1297-FDC579EF1944}"/>
              </a:ext>
            </a:extLst>
          </p:cNvPr>
          <p:cNvSpPr txBox="1"/>
          <p:nvPr/>
        </p:nvSpPr>
        <p:spPr>
          <a:xfrm>
            <a:off x="6544235" y="3340111"/>
            <a:ext cx="4392706" cy="2219197"/>
          </a:xfrm>
          <a:prstGeom prst="rect">
            <a:avLst/>
          </a:prstGeom>
          <a:noFill/>
        </p:spPr>
        <p:txBody>
          <a:bodyPr wrap="square" rtlCol="0">
            <a:spAutoFit/>
          </a:bodyPr>
          <a:lstStyle/>
          <a:p>
            <a:pPr>
              <a:lnSpc>
                <a:spcPct val="150000"/>
              </a:lnSpc>
            </a:pPr>
            <a:r>
              <a:rPr lang="en-US" sz="2300" b="1" u="sng" dirty="0">
                <a:solidFill>
                  <a:schemeClr val="bg1"/>
                </a:solidFill>
                <a:latin typeface="Calibri" panose="020F0502020204030204" pitchFamily="34" charset="0"/>
                <a:ea typeface="Calibri" panose="020F0502020204030204" pitchFamily="34" charset="0"/>
                <a:cs typeface="Calibri" panose="020F0502020204030204" pitchFamily="34" charset="0"/>
              </a:rPr>
              <a:t>COURSE INSTRUCTOR</a:t>
            </a:r>
          </a:p>
          <a:p>
            <a:pPr>
              <a:lnSpc>
                <a:spcPct val="150000"/>
              </a:lnSpc>
            </a:pPr>
            <a:r>
              <a:rPr lang="en-US" b="1" dirty="0" err="1">
                <a:solidFill>
                  <a:schemeClr val="bg1"/>
                </a:solidFill>
                <a:latin typeface="Calibri" panose="020F0502020204030204" pitchFamily="34" charset="0"/>
                <a:ea typeface="Calibri" panose="020F0502020204030204" pitchFamily="34" charset="0"/>
                <a:cs typeface="Calibri" panose="020F0502020204030204" pitchFamily="34" charset="0"/>
              </a:rPr>
              <a:t>Mr.R.AYYAPPAN</a:t>
            </a:r>
            <a:endParaRPr lang="en-US"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2300" b="1" u="sng" dirty="0">
                <a:solidFill>
                  <a:schemeClr val="bg1"/>
                </a:solidFill>
                <a:latin typeface="Calibri" panose="020F0502020204030204" pitchFamily="34" charset="0"/>
                <a:ea typeface="Calibri" panose="020F0502020204030204" pitchFamily="34" charset="0"/>
                <a:cs typeface="Calibri" panose="020F0502020204030204" pitchFamily="34" charset="0"/>
              </a:rPr>
              <a:t>COLLEGE SPOC</a:t>
            </a:r>
          </a:p>
          <a:p>
            <a:pPr>
              <a:lnSpc>
                <a:spcPct val="150000"/>
              </a:lnSpc>
            </a:pPr>
            <a:r>
              <a:rPr lang="en-US" b="1" dirty="0" err="1">
                <a:solidFill>
                  <a:schemeClr val="bg1"/>
                </a:solidFill>
                <a:latin typeface="Calibri" panose="020F0502020204030204" pitchFamily="34" charset="0"/>
                <a:ea typeface="Calibri" panose="020F0502020204030204" pitchFamily="34" charset="0"/>
                <a:cs typeface="Calibri" panose="020F0502020204030204" pitchFamily="34" charset="0"/>
              </a:rPr>
              <a:t>Mr.T.KARTHIKEYAN</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6457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B8BE0D-9C94-19B9-3044-71BD11F95B6F}"/>
              </a:ext>
            </a:extLst>
          </p:cNvPr>
          <p:cNvSpPr txBox="1"/>
          <p:nvPr/>
        </p:nvSpPr>
        <p:spPr>
          <a:xfrm>
            <a:off x="473915" y="887506"/>
            <a:ext cx="4851119" cy="477054"/>
          </a:xfrm>
          <a:prstGeom prst="rect">
            <a:avLst/>
          </a:prstGeom>
          <a:noFill/>
        </p:spPr>
        <p:txBody>
          <a:bodyPr wrap="square" rtlCol="0">
            <a:spAutoFit/>
          </a:bodyPr>
          <a:lstStyle/>
          <a:p>
            <a:r>
              <a:rPr lang="en-US" sz="2500" b="1" dirty="0">
                <a:latin typeface="Calibri" panose="020F0502020204030204" pitchFamily="34" charset="0"/>
                <a:ea typeface="Calibri" panose="020F0502020204030204" pitchFamily="34" charset="0"/>
                <a:cs typeface="Calibri" panose="020F0502020204030204" pitchFamily="34" charset="0"/>
              </a:rPr>
              <a:t>REPORTS</a:t>
            </a:r>
            <a:endParaRPr lang="en-IN" sz="25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3B8886C-B9E1-6A5D-41BA-051AA50E5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890" y="1969210"/>
            <a:ext cx="5731510" cy="3511290"/>
          </a:xfrm>
          <a:prstGeom prst="rect">
            <a:avLst/>
          </a:prstGeom>
        </p:spPr>
      </p:pic>
      <p:pic>
        <p:nvPicPr>
          <p:cNvPr id="8" name="Picture 7">
            <a:extLst>
              <a:ext uri="{FF2B5EF4-FFF2-40B4-BE49-F238E27FC236}">
                <a16:creationId xmlns:a16="http://schemas.microsoft.com/office/drawing/2014/main" id="{7C927F50-C7D5-4967-145C-2EA0C2DA4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602" y="2010773"/>
            <a:ext cx="5731510" cy="3428163"/>
          </a:xfrm>
          <a:prstGeom prst="rect">
            <a:avLst/>
          </a:prstGeom>
        </p:spPr>
      </p:pic>
    </p:spTree>
    <p:extLst>
      <p:ext uri="{BB962C8B-B14F-4D97-AF65-F5344CB8AC3E}">
        <p14:creationId xmlns:p14="http://schemas.microsoft.com/office/powerpoint/2010/main" val="4086138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B58504-B8C3-E568-D5F9-4091A49E79E9}"/>
              </a:ext>
            </a:extLst>
          </p:cNvPr>
          <p:cNvSpPr txBox="1"/>
          <p:nvPr/>
        </p:nvSpPr>
        <p:spPr>
          <a:xfrm>
            <a:off x="699654" y="895990"/>
            <a:ext cx="6096000" cy="461665"/>
          </a:xfrm>
          <a:prstGeom prst="rect">
            <a:avLst/>
          </a:prstGeom>
          <a:noFill/>
        </p:spPr>
        <p:txBody>
          <a:bodyPr wrap="square">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DASHBOARD</a:t>
            </a: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3644A84E-4D94-0819-F6E9-4A3D69289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37" y="1962091"/>
            <a:ext cx="5923504" cy="3565873"/>
          </a:xfrm>
          <a:prstGeom prst="rect">
            <a:avLst/>
          </a:prstGeom>
        </p:spPr>
      </p:pic>
      <p:pic>
        <p:nvPicPr>
          <p:cNvPr id="9" name="Picture 8">
            <a:extLst>
              <a:ext uri="{FF2B5EF4-FFF2-40B4-BE49-F238E27FC236}">
                <a16:creationId xmlns:a16="http://schemas.microsoft.com/office/drawing/2014/main" id="{FAD07E46-A75A-64E1-F095-E27AC6B12B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15" y="1962091"/>
            <a:ext cx="5826712" cy="3517382"/>
          </a:xfrm>
          <a:prstGeom prst="rect">
            <a:avLst/>
          </a:prstGeom>
        </p:spPr>
      </p:pic>
    </p:spTree>
    <p:extLst>
      <p:ext uri="{BB962C8B-B14F-4D97-AF65-F5344CB8AC3E}">
        <p14:creationId xmlns:p14="http://schemas.microsoft.com/office/powerpoint/2010/main" val="1144375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30C7C2-4606-242D-778A-CC2DDB070F15}"/>
              </a:ext>
            </a:extLst>
          </p:cNvPr>
          <p:cNvSpPr txBox="1"/>
          <p:nvPr/>
        </p:nvSpPr>
        <p:spPr>
          <a:xfrm>
            <a:off x="457200" y="900953"/>
            <a:ext cx="4074459" cy="477054"/>
          </a:xfrm>
          <a:prstGeom prst="rect">
            <a:avLst/>
          </a:prstGeom>
          <a:noFill/>
        </p:spPr>
        <p:txBody>
          <a:bodyPr wrap="square" rtlCol="0">
            <a:spAutoFit/>
          </a:bodyPr>
          <a:lstStyle/>
          <a:p>
            <a:r>
              <a:rPr lang="en-US" sz="2500" b="1" dirty="0">
                <a:latin typeface="Calibri" panose="020F0502020204030204" pitchFamily="34" charset="0"/>
                <a:ea typeface="Calibri" panose="020F0502020204030204" pitchFamily="34" charset="0"/>
                <a:cs typeface="Calibri" panose="020F0502020204030204" pitchFamily="34" charset="0"/>
              </a:rPr>
              <a:t>APPROVAL PROCESS</a:t>
            </a:r>
            <a:endParaRPr lang="en-IN" sz="2500" b="1" dirty="0">
              <a:latin typeface="Calibri" panose="020F0502020204030204" pitchFamily="34" charset="0"/>
              <a:ea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D1090FC6-9114-E6D9-1DE0-7776286D7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127" y="1670738"/>
            <a:ext cx="7623826" cy="4286309"/>
          </a:xfrm>
          <a:prstGeom prst="rect">
            <a:avLst/>
          </a:prstGeom>
        </p:spPr>
      </p:pic>
    </p:spTree>
    <p:extLst>
      <p:ext uri="{BB962C8B-B14F-4D97-AF65-F5344CB8AC3E}">
        <p14:creationId xmlns:p14="http://schemas.microsoft.com/office/powerpoint/2010/main" val="1553007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360FE6-876E-3DC9-05C1-12304159A227}"/>
              </a:ext>
            </a:extLst>
          </p:cNvPr>
          <p:cNvSpPr txBox="1"/>
          <p:nvPr/>
        </p:nvSpPr>
        <p:spPr>
          <a:xfrm>
            <a:off x="748145" y="1145369"/>
            <a:ext cx="6096000" cy="461665"/>
          </a:xfrm>
          <a:prstGeom prst="rect">
            <a:avLst/>
          </a:prstGeom>
          <a:noFill/>
        </p:spPr>
        <p:txBody>
          <a:bodyPr wrap="square">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APEX TRIGGER</a:t>
            </a: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73F0254-88B5-F8B0-B380-A1D1A4E6D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08" y="1738382"/>
            <a:ext cx="5687292" cy="3536735"/>
          </a:xfrm>
          <a:prstGeom prst="rect">
            <a:avLst/>
          </a:prstGeom>
        </p:spPr>
      </p:pic>
      <p:pic>
        <p:nvPicPr>
          <p:cNvPr id="7" name="Picture 6">
            <a:extLst>
              <a:ext uri="{FF2B5EF4-FFF2-40B4-BE49-F238E27FC236}">
                <a16:creationId xmlns:a16="http://schemas.microsoft.com/office/drawing/2014/main" id="{F6097C56-68CB-2AD1-7B83-238177468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655" y="1738382"/>
            <a:ext cx="5618018" cy="3536735"/>
          </a:xfrm>
          <a:prstGeom prst="rect">
            <a:avLst/>
          </a:prstGeom>
        </p:spPr>
      </p:pic>
    </p:spTree>
    <p:extLst>
      <p:ext uri="{BB962C8B-B14F-4D97-AF65-F5344CB8AC3E}">
        <p14:creationId xmlns:p14="http://schemas.microsoft.com/office/powerpoint/2010/main" val="2793330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DD3E7D-CB1D-05C4-0F31-2FDD6DD67B08}"/>
              </a:ext>
            </a:extLst>
          </p:cNvPr>
          <p:cNvSpPr txBox="1"/>
          <p:nvPr/>
        </p:nvSpPr>
        <p:spPr>
          <a:xfrm>
            <a:off x="2714064" y="2998113"/>
            <a:ext cx="6763871" cy="861774"/>
          </a:xfrm>
          <a:prstGeom prst="rect">
            <a:avLst/>
          </a:prstGeom>
          <a:noFill/>
        </p:spPr>
        <p:txBody>
          <a:bodyPr wrap="square" rtlCol="0">
            <a:spAutoFit/>
          </a:bodyPr>
          <a:lstStyle/>
          <a:p>
            <a:pPr algn="ctr"/>
            <a:r>
              <a:rPr lang="en-US" sz="5000" b="1" dirty="0">
                <a:latin typeface="Calibri" panose="020F0502020204030204" pitchFamily="34" charset="0"/>
                <a:ea typeface="Calibri" panose="020F0502020204030204" pitchFamily="34" charset="0"/>
                <a:cs typeface="Calibri" panose="020F0502020204030204" pitchFamily="34" charset="0"/>
              </a:rPr>
              <a:t>THANK YOU</a:t>
            </a:r>
            <a:endParaRPr lang="en-IN" sz="5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2697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2CC041-3404-D124-7987-79487607371D}"/>
              </a:ext>
            </a:extLst>
          </p:cNvPr>
          <p:cNvSpPr txBox="1"/>
          <p:nvPr/>
        </p:nvSpPr>
        <p:spPr>
          <a:xfrm>
            <a:off x="554589" y="583113"/>
            <a:ext cx="11376213" cy="7809830"/>
          </a:xfrm>
          <a:prstGeom prst="rect">
            <a:avLst/>
          </a:prstGeom>
          <a:noFill/>
        </p:spPr>
        <p:txBody>
          <a:bodyPr wrap="square" rtlCol="0">
            <a:spAutoFit/>
          </a:bodyPr>
          <a:lstStyle/>
          <a:p>
            <a:pPr>
              <a:lnSpc>
                <a:spcPct val="200000"/>
              </a:lnSpc>
            </a:pPr>
            <a:r>
              <a:rPr lang="en-US" sz="2500" b="1" dirty="0">
                <a:latin typeface="Calibri" panose="020F0502020204030204" pitchFamily="34" charset="0"/>
                <a:ea typeface="Calibri" panose="020F0502020204030204" pitchFamily="34" charset="0"/>
                <a:cs typeface="Calibri" panose="020F0502020204030204" pitchFamily="34" charset="0"/>
              </a:rPr>
              <a:t>PROJECT GOAL</a:t>
            </a:r>
            <a:endParaRPr lang="en-US" sz="2500" dirty="0"/>
          </a:p>
          <a:p>
            <a:r>
              <a:rPr lang="en-GB" sz="2400" b="0" i="0" dirty="0">
                <a:effectLst/>
                <a:latin typeface="Söhne"/>
              </a:rPr>
              <a:t>The project goal for the workforce administration solution is to streamline HR processes, enhance data visibility, and improve the employee experience through the implementation of Salesforce, ultimately increasing operational efficiency and data-driven decision-making.</a:t>
            </a:r>
            <a:endParaRPr lang="en-US" sz="2400" spc="-25" dirty="0">
              <a:ea typeface="Calibri" panose="020F0502020204030204" pitchFamily="34" charset="0"/>
              <a:cs typeface="Calibri" panose="020F0502020204030204" pitchFamily="34" charset="0"/>
            </a:endParaRPr>
          </a:p>
          <a:p>
            <a:endParaRPr lang="en-US" spc="-25" dirty="0">
              <a:solidFill>
                <a:srgbClr val="000000"/>
              </a:solidFill>
              <a:ea typeface="Calibri" panose="020F0502020204030204" pitchFamily="34" charset="0"/>
              <a:cs typeface="Calibri" panose="020F0502020204030204" pitchFamily="34" charset="0"/>
            </a:endParaRPr>
          </a:p>
          <a:p>
            <a:endParaRPr lang="en-US" spc="-25" dirty="0">
              <a:solidFill>
                <a:srgbClr val="000000"/>
              </a:solidFill>
              <a:ea typeface="Calibri" panose="020F0502020204030204" pitchFamily="34" charset="0"/>
              <a:cs typeface="Calibri" panose="020F0502020204030204" pitchFamily="34" charset="0"/>
            </a:endParaRPr>
          </a:p>
          <a:p>
            <a:r>
              <a:rPr lang="en-US" sz="2500" b="1" dirty="0">
                <a:latin typeface="Calibri" panose="020F0502020204030204" pitchFamily="34" charset="0"/>
                <a:ea typeface="Calibri" panose="020F0502020204030204" pitchFamily="34" charset="0"/>
                <a:cs typeface="Calibri" panose="020F0502020204030204" pitchFamily="34" charset="0"/>
              </a:rPr>
              <a:t>PROJECT DESCRIPTION</a:t>
            </a:r>
          </a:p>
          <a:p>
            <a:r>
              <a:rPr lang="en-GB" sz="2400" b="0" i="0" dirty="0">
                <a:effectLst/>
                <a:latin typeface="Söhne"/>
              </a:rPr>
              <a:t>The workforce administration solution aims to automate HR tasks and improve workforce management efficiency through Salesforce, providing real-time insights and enhancing employee self-service capabilities. It focuses on optimizing administrative processes and data-driven decision-making.</a:t>
            </a:r>
            <a:endParaRPr lang="en-US" sz="23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23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23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2300" dirty="0">
              <a:latin typeface="Calibri" panose="020F0502020204030204" pitchFamily="34" charset="0"/>
              <a:ea typeface="Calibri" panose="020F0502020204030204" pitchFamily="34" charset="0"/>
              <a:cs typeface="Calibri" panose="020F0502020204030204" pitchFamily="34" charset="0"/>
            </a:endParaRPr>
          </a:p>
          <a:p>
            <a:endParaRPr lang="en-US" sz="2300" dirty="0">
              <a:latin typeface="Calibri" panose="020F0502020204030204" pitchFamily="34" charset="0"/>
              <a:ea typeface="Calibri" panose="020F0502020204030204" pitchFamily="34" charset="0"/>
              <a:cs typeface="Calibri" panose="020F0502020204030204" pitchFamily="34" charset="0"/>
            </a:endParaRPr>
          </a:p>
          <a:p>
            <a:endParaRPr lang="en-US" spc="-25" dirty="0">
              <a:solidFill>
                <a:srgbClr val="000000"/>
              </a:solidFill>
              <a:ea typeface="Calibri" panose="020F0502020204030204" pitchFamily="34" charset="0"/>
              <a:cs typeface="Calibri" panose="020F0502020204030204" pitchFamily="34" charset="0"/>
            </a:endParaRPr>
          </a:p>
          <a:p>
            <a:endParaRPr lang="en-US" spc="-25" dirty="0">
              <a:solidFill>
                <a:srgbClr val="000000"/>
              </a:solidFill>
              <a:ea typeface="Calibri" panose="020F0502020204030204" pitchFamily="34" charset="0"/>
              <a:cs typeface="Calibri" panose="020F0502020204030204" pitchFamily="34" charset="0"/>
            </a:endParaRPr>
          </a:p>
          <a:p>
            <a:endParaRPr lang="en-US" spc="-25" dirty="0">
              <a:solidFill>
                <a:srgbClr val="000000"/>
              </a:solidFill>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2945641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B41D4-D75B-0DC6-C803-5BDAF50E1F5B}"/>
              </a:ext>
            </a:extLst>
          </p:cNvPr>
          <p:cNvSpPr txBox="1"/>
          <p:nvPr/>
        </p:nvSpPr>
        <p:spPr>
          <a:xfrm>
            <a:off x="443753" y="887506"/>
            <a:ext cx="5338482" cy="477054"/>
          </a:xfrm>
          <a:prstGeom prst="rect">
            <a:avLst/>
          </a:prstGeom>
          <a:noFill/>
        </p:spPr>
        <p:txBody>
          <a:bodyPr wrap="square" rtlCol="0">
            <a:spAutoFit/>
          </a:bodyPr>
          <a:lstStyle/>
          <a:p>
            <a:r>
              <a:rPr lang="en-US" sz="2500" b="1" dirty="0">
                <a:latin typeface="Calibri" panose="020F0502020204030204" pitchFamily="34" charset="0"/>
                <a:ea typeface="Calibri" panose="020F0502020204030204" pitchFamily="34" charset="0"/>
                <a:cs typeface="Calibri" panose="020F0502020204030204" pitchFamily="34" charset="0"/>
              </a:rPr>
              <a:t>TECHNICAL ARCHITECTURE</a:t>
            </a:r>
            <a:endParaRPr lang="en-IN" sz="2500" b="1" dirty="0">
              <a:latin typeface="Calibri" panose="020F0502020204030204" pitchFamily="34" charset="0"/>
              <a:ea typeface="Calibri" panose="020F0502020204030204" pitchFamily="34" charset="0"/>
              <a:cs typeface="Calibri" panose="020F0502020204030204" pitchFamily="34" charset="0"/>
            </a:endParaRPr>
          </a:p>
        </p:txBody>
      </p:sp>
      <p:pic>
        <p:nvPicPr>
          <p:cNvPr id="3" name="object 2">
            <a:extLst>
              <a:ext uri="{FF2B5EF4-FFF2-40B4-BE49-F238E27FC236}">
                <a16:creationId xmlns:a16="http://schemas.microsoft.com/office/drawing/2014/main" id="{9D1AF871-76C1-0486-F46A-C93FE4F20762}"/>
              </a:ext>
            </a:extLst>
          </p:cNvPr>
          <p:cNvPicPr/>
          <p:nvPr/>
        </p:nvPicPr>
        <p:blipFill>
          <a:blip r:embed="rId2" cstate="print"/>
          <a:stretch>
            <a:fillRect/>
          </a:stretch>
        </p:blipFill>
        <p:spPr>
          <a:xfrm>
            <a:off x="2030506" y="1573305"/>
            <a:ext cx="8310282" cy="4504765"/>
          </a:xfrm>
          <a:prstGeom prst="rect">
            <a:avLst/>
          </a:prstGeom>
        </p:spPr>
      </p:pic>
    </p:spTree>
    <p:extLst>
      <p:ext uri="{BB962C8B-B14F-4D97-AF65-F5344CB8AC3E}">
        <p14:creationId xmlns:p14="http://schemas.microsoft.com/office/powerpoint/2010/main" val="1992185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00B8EC-69B0-980C-8F20-E7CA64EA458D}"/>
              </a:ext>
            </a:extLst>
          </p:cNvPr>
          <p:cNvSpPr txBox="1"/>
          <p:nvPr/>
        </p:nvSpPr>
        <p:spPr>
          <a:xfrm>
            <a:off x="349624" y="968188"/>
            <a:ext cx="4397188" cy="477054"/>
          </a:xfrm>
          <a:prstGeom prst="rect">
            <a:avLst/>
          </a:prstGeom>
          <a:noFill/>
        </p:spPr>
        <p:txBody>
          <a:bodyPr wrap="square" rtlCol="0">
            <a:spAutoFit/>
          </a:bodyPr>
          <a:lstStyle/>
          <a:p>
            <a:r>
              <a:rPr lang="en-US" sz="2500" b="1" dirty="0">
                <a:latin typeface="Calibri" panose="020F0502020204030204" pitchFamily="34" charset="0"/>
                <a:ea typeface="Calibri" panose="020F0502020204030204" pitchFamily="34" charset="0"/>
                <a:cs typeface="Calibri" panose="020F0502020204030204" pitchFamily="34" charset="0"/>
              </a:rPr>
              <a:t>SALESFORCE DEVELOPER ORG</a:t>
            </a:r>
            <a:endParaRPr lang="en-IN" sz="25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7C78716E-E9BA-2146-9EDB-D5B2F15E2263}"/>
              </a:ext>
            </a:extLst>
          </p:cNvPr>
          <p:cNvPicPr>
            <a:picLocks noChangeAspect="1"/>
          </p:cNvPicPr>
          <p:nvPr/>
        </p:nvPicPr>
        <p:blipFill rotWithShape="1">
          <a:blip r:embed="rId2">
            <a:extLst>
              <a:ext uri="{28A0092B-C50C-407E-A947-70E740481C1C}">
                <a14:useLocalDpi xmlns:a14="http://schemas.microsoft.com/office/drawing/2010/main" val="0"/>
              </a:ext>
            </a:extLst>
          </a:blip>
          <a:srcRect l="-648" t="8366" r="648" b="4670"/>
          <a:stretch/>
        </p:blipFill>
        <p:spPr>
          <a:xfrm>
            <a:off x="405245" y="2098963"/>
            <a:ext cx="5340927" cy="3096492"/>
          </a:xfrm>
          <a:prstGeom prst="rect">
            <a:avLst/>
          </a:prstGeom>
        </p:spPr>
      </p:pic>
      <p:pic>
        <p:nvPicPr>
          <p:cNvPr id="8" name="Picture 7">
            <a:extLst>
              <a:ext uri="{FF2B5EF4-FFF2-40B4-BE49-F238E27FC236}">
                <a16:creationId xmlns:a16="http://schemas.microsoft.com/office/drawing/2014/main" id="{87D9E775-0CE2-FE90-326F-BF5486F8858A}"/>
              </a:ext>
            </a:extLst>
          </p:cNvPr>
          <p:cNvPicPr>
            <a:picLocks noChangeAspect="1"/>
          </p:cNvPicPr>
          <p:nvPr/>
        </p:nvPicPr>
        <p:blipFill rotWithShape="1">
          <a:blip r:embed="rId3">
            <a:extLst>
              <a:ext uri="{28A0092B-C50C-407E-A947-70E740481C1C}">
                <a14:useLocalDpi xmlns:a14="http://schemas.microsoft.com/office/drawing/2010/main" val="0"/>
              </a:ext>
            </a:extLst>
          </a:blip>
          <a:srcRect t="5402" b="4134"/>
          <a:stretch/>
        </p:blipFill>
        <p:spPr>
          <a:xfrm>
            <a:off x="5837222" y="2098963"/>
            <a:ext cx="6088076" cy="3096492"/>
          </a:xfrm>
          <a:prstGeom prst="rect">
            <a:avLst/>
          </a:prstGeom>
        </p:spPr>
      </p:pic>
    </p:spTree>
    <p:extLst>
      <p:ext uri="{BB962C8B-B14F-4D97-AF65-F5344CB8AC3E}">
        <p14:creationId xmlns:p14="http://schemas.microsoft.com/office/powerpoint/2010/main" val="385217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323B8F-F5E2-CFDD-FD79-897D1DA886F5}"/>
              </a:ext>
            </a:extLst>
          </p:cNvPr>
          <p:cNvSpPr txBox="1"/>
          <p:nvPr/>
        </p:nvSpPr>
        <p:spPr>
          <a:xfrm>
            <a:off x="470647" y="1035424"/>
            <a:ext cx="5150224" cy="477054"/>
          </a:xfrm>
          <a:prstGeom prst="rect">
            <a:avLst/>
          </a:prstGeom>
          <a:noFill/>
        </p:spPr>
        <p:txBody>
          <a:bodyPr wrap="square" rtlCol="0">
            <a:spAutoFit/>
          </a:bodyPr>
          <a:lstStyle/>
          <a:p>
            <a:r>
              <a:rPr lang="en-US" sz="2500" b="1" dirty="0">
                <a:latin typeface="Calibri" panose="020F0502020204030204" pitchFamily="34" charset="0"/>
                <a:ea typeface="Calibri" panose="020F0502020204030204" pitchFamily="34" charset="0"/>
                <a:cs typeface="Calibri" panose="020F0502020204030204" pitchFamily="34" charset="0"/>
              </a:rPr>
              <a:t>CUSTOM OBJECT CREATION &amp; TABS</a:t>
            </a:r>
            <a:endParaRPr lang="en-IN" sz="25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705640FD-02ED-DEA3-3A65-5830E0B475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6" y="1842654"/>
            <a:ext cx="5330537" cy="3553691"/>
          </a:xfrm>
          <a:prstGeom prst="rect">
            <a:avLst/>
          </a:prstGeom>
        </p:spPr>
      </p:pic>
      <p:pic>
        <p:nvPicPr>
          <p:cNvPr id="8" name="Picture 7">
            <a:extLst>
              <a:ext uri="{FF2B5EF4-FFF2-40B4-BE49-F238E27FC236}">
                <a16:creationId xmlns:a16="http://schemas.microsoft.com/office/drawing/2014/main" id="{BBADD66F-BA31-C45A-312A-37772CB58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7281" y="1842654"/>
            <a:ext cx="5455228" cy="3636819"/>
          </a:xfrm>
          <a:prstGeom prst="rect">
            <a:avLst/>
          </a:prstGeom>
        </p:spPr>
      </p:pic>
    </p:spTree>
    <p:extLst>
      <p:ext uri="{BB962C8B-B14F-4D97-AF65-F5344CB8AC3E}">
        <p14:creationId xmlns:p14="http://schemas.microsoft.com/office/powerpoint/2010/main" val="639246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CC020-44A9-B317-E0B0-A4AA23AFA84F}"/>
              </a:ext>
            </a:extLst>
          </p:cNvPr>
          <p:cNvSpPr txBox="1"/>
          <p:nvPr/>
        </p:nvSpPr>
        <p:spPr>
          <a:xfrm>
            <a:off x="430306" y="968188"/>
            <a:ext cx="3765176" cy="477054"/>
          </a:xfrm>
          <a:prstGeom prst="rect">
            <a:avLst/>
          </a:prstGeom>
          <a:noFill/>
        </p:spPr>
        <p:txBody>
          <a:bodyPr wrap="square" rtlCol="0">
            <a:spAutoFit/>
          </a:bodyPr>
          <a:lstStyle/>
          <a:p>
            <a:r>
              <a:rPr lang="en-US" sz="2500" b="1" dirty="0">
                <a:latin typeface="Calibri" panose="020F0502020204030204" pitchFamily="34" charset="0"/>
                <a:ea typeface="Calibri" panose="020F0502020204030204" pitchFamily="34" charset="0"/>
                <a:cs typeface="Calibri" panose="020F0502020204030204" pitchFamily="34" charset="0"/>
              </a:rPr>
              <a:t>LIGHTNING APP</a:t>
            </a:r>
            <a:endParaRPr lang="en-IN" sz="25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4A3DC967-2473-5AC1-D57D-AA35F9A2B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7" y="1811871"/>
            <a:ext cx="5707869" cy="3805246"/>
          </a:xfrm>
          <a:prstGeom prst="rect">
            <a:avLst/>
          </a:prstGeom>
        </p:spPr>
      </p:pic>
      <p:pic>
        <p:nvPicPr>
          <p:cNvPr id="8" name="Picture 7">
            <a:extLst>
              <a:ext uri="{FF2B5EF4-FFF2-40B4-BE49-F238E27FC236}">
                <a16:creationId xmlns:a16="http://schemas.microsoft.com/office/drawing/2014/main" id="{6AAB99A0-4CD1-267F-F208-F276A9A80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4749" y="1811871"/>
            <a:ext cx="5707869" cy="3789391"/>
          </a:xfrm>
          <a:prstGeom prst="rect">
            <a:avLst/>
          </a:prstGeom>
        </p:spPr>
      </p:pic>
    </p:spTree>
    <p:extLst>
      <p:ext uri="{BB962C8B-B14F-4D97-AF65-F5344CB8AC3E}">
        <p14:creationId xmlns:p14="http://schemas.microsoft.com/office/powerpoint/2010/main" val="1020309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504349-1CD4-1A07-A1B2-B503EC0DDE31}"/>
              </a:ext>
            </a:extLst>
          </p:cNvPr>
          <p:cNvSpPr txBox="1"/>
          <p:nvPr/>
        </p:nvSpPr>
        <p:spPr>
          <a:xfrm>
            <a:off x="389965" y="900953"/>
            <a:ext cx="3913094" cy="477054"/>
          </a:xfrm>
          <a:prstGeom prst="rect">
            <a:avLst/>
          </a:prstGeom>
          <a:noFill/>
        </p:spPr>
        <p:txBody>
          <a:bodyPr wrap="square" rtlCol="0">
            <a:spAutoFit/>
          </a:bodyPr>
          <a:lstStyle/>
          <a:p>
            <a:r>
              <a:rPr lang="en-US" sz="2500" b="1" dirty="0">
                <a:latin typeface="Calibri" panose="020F0502020204030204" pitchFamily="34" charset="0"/>
                <a:ea typeface="Calibri" panose="020F0502020204030204" pitchFamily="34" charset="0"/>
                <a:cs typeface="Calibri" panose="020F0502020204030204" pitchFamily="34" charset="0"/>
              </a:rPr>
              <a:t>USER CREATION</a:t>
            </a:r>
            <a:endParaRPr lang="en-IN" sz="25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8DF5C83-1EF6-76C0-459E-AF9F15BF54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3" y="1800008"/>
            <a:ext cx="5800025" cy="3430083"/>
          </a:xfrm>
          <a:prstGeom prst="rect">
            <a:avLst/>
          </a:prstGeom>
        </p:spPr>
      </p:pic>
      <p:pic>
        <p:nvPicPr>
          <p:cNvPr id="10" name="Picture 9">
            <a:extLst>
              <a:ext uri="{FF2B5EF4-FFF2-40B4-BE49-F238E27FC236}">
                <a16:creationId xmlns:a16="http://schemas.microsoft.com/office/drawing/2014/main" id="{C97EB46B-613F-5EC7-2183-BDC8E44BB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00008"/>
            <a:ext cx="5902036" cy="3554774"/>
          </a:xfrm>
          <a:prstGeom prst="rect">
            <a:avLst/>
          </a:prstGeom>
        </p:spPr>
      </p:pic>
    </p:spTree>
    <p:extLst>
      <p:ext uri="{BB962C8B-B14F-4D97-AF65-F5344CB8AC3E}">
        <p14:creationId xmlns:p14="http://schemas.microsoft.com/office/powerpoint/2010/main" val="2880631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92F28D-8547-1941-6371-7A4819942778}"/>
              </a:ext>
            </a:extLst>
          </p:cNvPr>
          <p:cNvSpPr txBox="1"/>
          <p:nvPr/>
        </p:nvSpPr>
        <p:spPr>
          <a:xfrm>
            <a:off x="389965" y="941294"/>
            <a:ext cx="3818964" cy="477054"/>
          </a:xfrm>
          <a:prstGeom prst="rect">
            <a:avLst/>
          </a:prstGeom>
          <a:noFill/>
        </p:spPr>
        <p:txBody>
          <a:bodyPr wrap="square" rtlCol="0">
            <a:spAutoFit/>
          </a:bodyPr>
          <a:lstStyle/>
          <a:p>
            <a:r>
              <a:rPr lang="en-US" sz="2500" b="1" dirty="0">
                <a:latin typeface="Calibri" panose="020F0502020204030204" pitchFamily="34" charset="0"/>
                <a:ea typeface="Calibri" panose="020F0502020204030204" pitchFamily="34" charset="0"/>
                <a:cs typeface="Calibri" panose="020F0502020204030204" pitchFamily="34" charset="0"/>
              </a:rPr>
              <a:t>ASSIGN ROLES</a:t>
            </a:r>
            <a:endParaRPr lang="en-IN" sz="25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416950E-814E-B22D-1E98-427682EDD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18" y="2171815"/>
            <a:ext cx="5805055" cy="3605529"/>
          </a:xfrm>
          <a:prstGeom prst="rect">
            <a:avLst/>
          </a:prstGeom>
        </p:spPr>
      </p:pic>
      <p:pic>
        <p:nvPicPr>
          <p:cNvPr id="8" name="Picture 7">
            <a:extLst>
              <a:ext uri="{FF2B5EF4-FFF2-40B4-BE49-F238E27FC236}">
                <a16:creationId xmlns:a16="http://schemas.microsoft.com/office/drawing/2014/main" id="{C57310A3-FD85-3DB4-4E02-6378B6ADA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382" y="2191270"/>
            <a:ext cx="5715000" cy="3509875"/>
          </a:xfrm>
          <a:prstGeom prst="rect">
            <a:avLst/>
          </a:prstGeom>
        </p:spPr>
      </p:pic>
    </p:spTree>
    <p:extLst>
      <p:ext uri="{BB962C8B-B14F-4D97-AF65-F5344CB8AC3E}">
        <p14:creationId xmlns:p14="http://schemas.microsoft.com/office/powerpoint/2010/main" val="2485926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8634B0-4E53-BA7C-C8EA-CAE7EEB20FCD}"/>
              </a:ext>
            </a:extLst>
          </p:cNvPr>
          <p:cNvSpPr txBox="1"/>
          <p:nvPr/>
        </p:nvSpPr>
        <p:spPr>
          <a:xfrm>
            <a:off x="632012" y="897163"/>
            <a:ext cx="4504764" cy="477054"/>
          </a:xfrm>
          <a:prstGeom prst="rect">
            <a:avLst/>
          </a:prstGeom>
          <a:noFill/>
        </p:spPr>
        <p:txBody>
          <a:bodyPr wrap="square" rtlCol="0">
            <a:spAutoFit/>
          </a:bodyPr>
          <a:lstStyle/>
          <a:p>
            <a:r>
              <a:rPr lang="en-US" sz="2500" b="1" dirty="0">
                <a:latin typeface="Calibri" panose="020F0502020204030204" pitchFamily="34" charset="0"/>
                <a:ea typeface="Calibri" panose="020F0502020204030204" pitchFamily="34" charset="0"/>
                <a:cs typeface="Calibri" panose="020F0502020204030204" pitchFamily="34" charset="0"/>
              </a:rPr>
              <a:t>PERMISSION SETS</a:t>
            </a:r>
            <a:endParaRPr lang="en-IN" sz="25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226BF577-2A6D-6A12-DA95-01CC52AFA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035" y="1943463"/>
            <a:ext cx="5751008" cy="3614364"/>
          </a:xfrm>
          <a:prstGeom prst="rect">
            <a:avLst/>
          </a:prstGeom>
        </p:spPr>
      </p:pic>
      <p:pic>
        <p:nvPicPr>
          <p:cNvPr id="8" name="Picture 7">
            <a:extLst>
              <a:ext uri="{FF2B5EF4-FFF2-40B4-BE49-F238E27FC236}">
                <a16:creationId xmlns:a16="http://schemas.microsoft.com/office/drawing/2014/main" id="{2BD7B956-BDA6-2E06-BB4A-382B880E1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43463"/>
            <a:ext cx="6165273" cy="3669782"/>
          </a:xfrm>
          <a:prstGeom prst="rect">
            <a:avLst/>
          </a:prstGeom>
        </p:spPr>
      </p:pic>
    </p:spTree>
    <p:extLst>
      <p:ext uri="{BB962C8B-B14F-4D97-AF65-F5344CB8AC3E}">
        <p14:creationId xmlns:p14="http://schemas.microsoft.com/office/powerpoint/2010/main" val="40487183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docProps/app.xml><?xml version="1.0" encoding="utf-8"?>
<Properties xmlns="http://schemas.openxmlformats.org/officeDocument/2006/extended-properties" xmlns:vt="http://schemas.openxmlformats.org/officeDocument/2006/docPropsVTypes">
  <Template>Ion Boardroom</Template>
  <TotalTime>158</TotalTime>
  <Words>153</Words>
  <Application>Microsoft Office PowerPoint</Application>
  <PresentationFormat>Widescreen</PresentationFormat>
  <Paragraphs>37</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Century Gothic</vt:lpstr>
      <vt:lpstr>Söhne</vt:lpstr>
      <vt:lpstr>Wingdings 3</vt:lpstr>
      <vt:lpstr>Ion Boardroom</vt:lpstr>
      <vt:lpstr>Naan Mudhalvan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Naan Mudhalvan</dc:title>
  <dc:creator>Vignaya G S</dc:creator>
  <cp:lastModifiedBy>shruthika chandran</cp:lastModifiedBy>
  <cp:revision>3</cp:revision>
  <dcterms:created xsi:type="dcterms:W3CDTF">2023-10-23T08:18:06Z</dcterms:created>
  <dcterms:modified xsi:type="dcterms:W3CDTF">2023-11-04T05:13:33Z</dcterms:modified>
</cp:coreProperties>
</file>